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8" r:id="rId2"/>
  </p:sldMasterIdLst>
  <p:notesMasterIdLst>
    <p:notesMasterId r:id="rId20"/>
  </p:notesMasterIdLst>
  <p:sldIdLst>
    <p:sldId id="288" r:id="rId3"/>
    <p:sldId id="269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89" r:id="rId17"/>
    <p:sldId id="287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E88AA-AFB6-4CEA-8C5F-67FB354A1962}" type="datetimeFigureOut">
              <a:rPr lang="en-IN" smtClean="0"/>
              <a:pPr/>
              <a:t>24-10-2018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7A364-5A12-4521-89F6-B23EAB3BD96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45361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A11B0-F82F-469C-B5E2-01023D155ADC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6D3A-6DA9-43AC-89AD-0D9E5C516534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FA4AA-70A1-4F48-9223-DC766CC20DE8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81CC-0E81-4B06-BA89-5BDDB96C937A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E307A-CCC4-4EF2-8C20-83B2150C4A0D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6D0FE-64F4-4EB1-9ECD-32A1DE76BAC8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CD7DA-5C83-442E-A7AE-AF8B6D48367C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FE83-12B7-45AD-B7C9-61885826F74A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CBC89-EF01-4C64-AF81-7261A9149967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D5AB52C-F53C-463E-873A-9F96B452442B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1452720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AB6DA-0EE7-40D8-B722-AA72D9B1C0DB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85448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4150-28F0-4F45-976C-E72997FDBF60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7A957AF-4666-4EA2-847D-EF58C185D561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xmlns="" val="1351792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F0A2-59CD-411D-A405-405DD5B7D1C6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4527896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595F4-92A8-4539-8456-EEC5A4F41169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4129114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9D6D-1047-43EE-8987-C122B53A4EF0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057723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C7E57-7A82-45AF-9DCB-DDFC5C96CD8A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105707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D80A372D-033F-496F-9212-B29853CEC457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264802736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69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Freeform 11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F418A2C-5950-477F-9A59-F027778C1670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514217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DFC9-E7AC-4C4C-A6B6-F81E217FD98A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68365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E1104-E211-4DCE-8821-2DF8BEC0F4E5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90468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DE6F5-0C8E-4D1B-B323-84858D709959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F9DD-DD96-4B7F-92DC-A5A7F659CC88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6B077-1690-4D3B-9540-979625B405E0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1B8F8-C675-4287-A7C8-E6761F499210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D3D4-0B72-4029-9572-94EC9F66AFC1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8770C-63B3-4343-B5BE-91FBC866E813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A2E2-25D2-4034-A5E2-7094FAA92946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9DD1B3D-ACE5-48F7-B2E1-9846E33B4320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3363E9F-495D-48FC-9246-016C7203991B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1502808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C807486-7D85-4DD1-8F30-961465B61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8B323">
                    <a:lumMod val="5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JOB Seekers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8B323">
                  <a:lumMod val="5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9C8DB41-E190-4EBE-A6B2-841481033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766878-3199-4EAB-94E7-2D6D11070E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8B323">
                    <a:lumMod val="5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8B323">
                  <a:lumMod val="5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38E216C-28B2-4ED7-8FB8-D552CD7C5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779" y="1391134"/>
            <a:ext cx="4529905" cy="27427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2896B98-2BC2-4EEA-A796-CB9C87BA5203}"/>
              </a:ext>
            </a:extLst>
          </p:cNvPr>
          <p:cNvSpPr/>
          <p:nvPr/>
        </p:nvSpPr>
        <p:spPr>
          <a:xfrm>
            <a:off x="3397364" y="4213749"/>
            <a:ext cx="591155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Gill Sans MT" panose="020B0502020104020203"/>
                <a:ea typeface="+mn-ea"/>
                <a:cs typeface="+mn-cs"/>
              </a:rPr>
              <a:t>Web Technologies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Gill Sans MT" panose="020B0502020104020203"/>
                <a:ea typeface="+mn-ea"/>
                <a:cs typeface="+mn-cs"/>
              </a:rPr>
              <a:t>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xmlns="" val="40345197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A142BE-16A2-4D7A-B03D-1E6CFA339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PRIVATE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82487FC-5D02-41C4-BE7E-9ADA790A3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1662" y="3047999"/>
            <a:ext cx="10018713" cy="3124201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It provides options in  which field you are interested to work like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Banking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IT 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CA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Telecom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It is developed using php,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jquery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javascript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and html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B1D717-AB31-44AD-8E33-3C823AA49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BF2B2FC-517F-4937-94D8-3B9D813B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558179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ADA8EC3-01C5-453C-91A6-D01B9E15BF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xmlns="" id="{9A1D7546-68ED-4F66-AA8D-D04BEAD393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xmlns="" id="{FCFE8A66-699D-4E05-B8FC-C31AE461D6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xmlns="" id="{A124234B-D5D1-45F9-9B32-264F699BCA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xmlns="" id="{7A0B0249-AEB7-44A1-BEC3-A0C07E9E31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xmlns="" id="{251D4BF9-284D-4B99-922C-BAB91FB2D9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xmlns="" id="{733E9BD1-CC4F-4B4B-A413-92D6B1F0B3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87804ED3-B6DB-4168-B26E-F3CF20A773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D656683-9A36-48F7-825C-F7E8994CF4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5400">
            <a:solidFill>
              <a:srgbClr val="05D9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icture containing person&#10;&#10;Description generated with very high confidence">
            <a:extLst>
              <a:ext uri="{FF2B5EF4-FFF2-40B4-BE49-F238E27FC236}">
                <a16:creationId xmlns:a16="http://schemas.microsoft.com/office/drawing/2014/main" xmlns="" id="{8BB9C9CA-B8CF-491A-A0C3-B91F2C2B6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" b="3188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AE6F93-EBD6-4504-9181-216533722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E5D97F3-380F-45C1-8B5E-BECFA6745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087245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9C7A10-BDDA-4F58-9269-46B341BE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GOVERNMENT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ED01A6-A6B5-4335-B2C5-C3F517F0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5760" lvl="0" indent="-256032" defTabSz="914400"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n-US" sz="27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It provides options in  which field you are interested to work like</a:t>
            </a:r>
          </a:p>
          <a:p>
            <a:pPr marL="365760" lvl="0" indent="-256032" defTabSz="914400"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n-US" sz="27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Civil Services</a:t>
            </a:r>
          </a:p>
          <a:p>
            <a:pPr marL="365760" lvl="0" indent="-256032" defTabSz="914400"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n-US" sz="27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Banking</a:t>
            </a:r>
          </a:p>
          <a:p>
            <a:pPr marL="365760" lvl="0" indent="-256032" defTabSz="914400"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n-US" sz="27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Teaching</a:t>
            </a:r>
          </a:p>
          <a:p>
            <a:pPr marL="365760" lvl="0" indent="-256032" defTabSz="914400"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n-US" sz="27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Railways</a:t>
            </a:r>
          </a:p>
          <a:p>
            <a:pPr marL="365760" lvl="0" indent="-256032" defTabSz="914400"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n-US" sz="27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It is developed using php, </a:t>
            </a:r>
            <a:r>
              <a:rPr lang="en-US" sz="270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jquery</a:t>
            </a:r>
            <a:r>
              <a:rPr lang="en-US" sz="27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70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javascript</a:t>
            </a:r>
            <a:r>
              <a:rPr lang="en-US" sz="27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and html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C382BD1-9BF1-41C0-A7A8-5516EDF8B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D23C1F6-66DE-44F6-AC99-01686012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9363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86C5BD-B0E0-4C58-9436-1D02230B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1EC634-E5E9-4BCA-9FE3-56876DEA9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 descr="government_001.png">
            <a:extLst>
              <a:ext uri="{FF2B5EF4-FFF2-40B4-BE49-F238E27FC236}">
                <a16:creationId xmlns:a16="http://schemas.microsoft.com/office/drawing/2014/main" xmlns="" id="{35392D0A-DEEC-4CA3-BD3D-F734A6E7961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6524" y="367903"/>
            <a:ext cx="8162926" cy="612219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C9155B4-6756-4589-B74E-76AE4632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08FED8D-5E13-4400-97DD-4348568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64677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A27B40-40C6-4DD5-BD35-DEC96544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20E682-42F4-4635-A6A6-43A3334DF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0" lvl="0" indent="-256032" defTabSz="914400"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n-US" sz="2700" dirty="0">
                <a:solidFill>
                  <a:prstClr val="black"/>
                </a:solidFill>
                <a:latin typeface="Lucida Sans Unicode"/>
              </a:rPr>
              <a:t>The entire information provided is stored in database.</a:t>
            </a:r>
          </a:p>
          <a:p>
            <a:pPr marL="365760" lvl="0" indent="-256032" defTabSz="914400"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n-US" sz="2700" dirty="0">
                <a:solidFill>
                  <a:prstClr val="black"/>
                </a:solidFill>
                <a:latin typeface="Lucida Sans Unicode"/>
              </a:rPr>
              <a:t>Credentials provided by every user is stored in the database.</a:t>
            </a:r>
          </a:p>
          <a:p>
            <a:pPr marL="365760" lvl="0" indent="-256032" defTabSz="914400"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n-US" sz="2700" dirty="0">
                <a:solidFill>
                  <a:prstClr val="black"/>
                </a:solidFill>
                <a:latin typeface="Lucida Sans Unicode"/>
              </a:rPr>
              <a:t>We used </a:t>
            </a:r>
            <a:r>
              <a:rPr lang="en-US" sz="2700" dirty="0" err="1">
                <a:solidFill>
                  <a:prstClr val="black"/>
                </a:solidFill>
                <a:latin typeface="Lucida Sans Unicode"/>
              </a:rPr>
              <a:t>mysql</a:t>
            </a:r>
            <a:r>
              <a:rPr lang="en-US" sz="2700" dirty="0">
                <a:solidFill>
                  <a:prstClr val="black"/>
                </a:solidFill>
                <a:latin typeface="Lucida Sans Unicode"/>
              </a:rPr>
              <a:t> database in order to store and retrieve the entire data.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7436BA7-2B19-4785-B972-631ABF33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74E07BE-CA60-4F94-AAC6-13AFADCBC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29002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xmlns="" id="{5607526A-1CAD-4290-A3DD-3BDEFE71E0C1}"/>
              </a:ext>
            </a:extLst>
          </p:cNvPr>
          <p:cNvSpPr/>
          <p:nvPr/>
        </p:nvSpPr>
        <p:spPr>
          <a:xfrm>
            <a:off x="2038350" y="1209675"/>
            <a:ext cx="1219200" cy="971550"/>
          </a:xfrm>
          <a:prstGeom prst="flowChartAlternateProcess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xmlns="" id="{6A81AFD3-83B2-4260-945B-056062A87BF9}"/>
              </a:ext>
            </a:extLst>
          </p:cNvPr>
          <p:cNvSpPr/>
          <p:nvPr/>
        </p:nvSpPr>
        <p:spPr>
          <a:xfrm>
            <a:off x="5624512" y="4470081"/>
            <a:ext cx="1219200" cy="971550"/>
          </a:xfrm>
          <a:prstGeom prst="flowChartAlternateProcess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xmlns="" id="{07FADA36-FDA8-4999-97BB-8FEFAD5F49DF}"/>
              </a:ext>
            </a:extLst>
          </p:cNvPr>
          <p:cNvSpPr/>
          <p:nvPr/>
        </p:nvSpPr>
        <p:spPr>
          <a:xfrm>
            <a:off x="2038350" y="3895725"/>
            <a:ext cx="1219200" cy="971550"/>
          </a:xfrm>
          <a:prstGeom prst="flowChartAlternateProcess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xmlns="" id="{C495D5BE-7528-4096-BE97-6BB82F288411}"/>
              </a:ext>
            </a:extLst>
          </p:cNvPr>
          <p:cNvSpPr/>
          <p:nvPr/>
        </p:nvSpPr>
        <p:spPr>
          <a:xfrm>
            <a:off x="8763000" y="2533650"/>
            <a:ext cx="1219200" cy="971550"/>
          </a:xfrm>
          <a:prstGeom prst="flowChartAlternateProcess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xmlns="" id="{BA57B7AA-493B-47FD-81A5-4BB5C19AF7EB}"/>
              </a:ext>
            </a:extLst>
          </p:cNvPr>
          <p:cNvSpPr/>
          <p:nvPr/>
        </p:nvSpPr>
        <p:spPr>
          <a:xfrm>
            <a:off x="8763000" y="3895725"/>
            <a:ext cx="1219200" cy="971550"/>
          </a:xfrm>
          <a:prstGeom prst="flowChartAlternateProcess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xmlns="" id="{450191AA-E330-483C-AA47-1286C124DD17}"/>
              </a:ext>
            </a:extLst>
          </p:cNvPr>
          <p:cNvSpPr/>
          <p:nvPr/>
        </p:nvSpPr>
        <p:spPr>
          <a:xfrm>
            <a:off x="2038350" y="5290066"/>
            <a:ext cx="1219200" cy="971550"/>
          </a:xfrm>
          <a:prstGeom prst="flowChartAlternateProcess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xmlns="" id="{5D331505-9BF0-44AE-9B1E-F93418401E11}"/>
              </a:ext>
            </a:extLst>
          </p:cNvPr>
          <p:cNvSpPr/>
          <p:nvPr/>
        </p:nvSpPr>
        <p:spPr>
          <a:xfrm>
            <a:off x="8753475" y="5257800"/>
            <a:ext cx="1219200" cy="971550"/>
          </a:xfrm>
          <a:prstGeom prst="flowChartAlternateProcess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xmlns="" id="{5957EF66-DE0D-4D05-A293-D14CA46D7D3A}"/>
              </a:ext>
            </a:extLst>
          </p:cNvPr>
          <p:cNvSpPr/>
          <p:nvPr/>
        </p:nvSpPr>
        <p:spPr>
          <a:xfrm>
            <a:off x="5657851" y="1695450"/>
            <a:ext cx="1219200" cy="971550"/>
          </a:xfrm>
          <a:prstGeom prst="flowChartAlternateProcess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xmlns="" id="{706D8F62-2210-4937-9027-B55F733EBF7D}"/>
              </a:ext>
            </a:extLst>
          </p:cNvPr>
          <p:cNvSpPr/>
          <p:nvPr/>
        </p:nvSpPr>
        <p:spPr>
          <a:xfrm>
            <a:off x="8743950" y="1123950"/>
            <a:ext cx="1219200" cy="971550"/>
          </a:xfrm>
          <a:prstGeom prst="flowChartAlternateProcess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xmlns="" id="{BBFA3A45-F34C-410D-A4BA-080F78E28440}"/>
              </a:ext>
            </a:extLst>
          </p:cNvPr>
          <p:cNvSpPr/>
          <p:nvPr/>
        </p:nvSpPr>
        <p:spPr>
          <a:xfrm>
            <a:off x="2019300" y="2533650"/>
            <a:ext cx="1219200" cy="971550"/>
          </a:xfrm>
          <a:prstGeom prst="flowChartAlternateProcess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ACF24C5-405C-4B7D-8FA0-CD8E7F7E2360}"/>
              </a:ext>
            </a:extLst>
          </p:cNvPr>
          <p:cNvSpPr txBox="1"/>
          <p:nvPr/>
        </p:nvSpPr>
        <p:spPr>
          <a:xfrm>
            <a:off x="3400424" y="1510784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Kavya .T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6EDFF62-DA6C-4A37-974F-AA39F03C6C75}"/>
              </a:ext>
            </a:extLst>
          </p:cNvPr>
          <p:cNvSpPr txBox="1"/>
          <p:nvPr/>
        </p:nvSpPr>
        <p:spPr>
          <a:xfrm>
            <a:off x="10106025" y="1425059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Dharaneesh.P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0EA94F6-C93B-4792-920A-394CD87E13AC}"/>
              </a:ext>
            </a:extLst>
          </p:cNvPr>
          <p:cNvSpPr txBox="1"/>
          <p:nvPr/>
        </p:nvSpPr>
        <p:spPr>
          <a:xfrm>
            <a:off x="5667377" y="5472350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Asritha.S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D4AEE3F-9E17-4DBC-A7F6-A40E8E5C162C}"/>
              </a:ext>
            </a:extLst>
          </p:cNvPr>
          <p:cNvSpPr txBox="1"/>
          <p:nvPr/>
        </p:nvSpPr>
        <p:spPr>
          <a:xfrm>
            <a:off x="3476625" y="42672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Sireesha.P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6CB3EC7-6061-4A70-9ADF-B4864FC243D4}"/>
              </a:ext>
            </a:extLst>
          </p:cNvPr>
          <p:cNvSpPr txBox="1"/>
          <p:nvPr/>
        </p:nvSpPr>
        <p:spPr>
          <a:xfrm>
            <a:off x="10106025" y="5558909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Farhana.S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9CEF659-C554-43EC-944D-B953E4516396}"/>
              </a:ext>
            </a:extLst>
          </p:cNvPr>
          <p:cNvSpPr txBox="1"/>
          <p:nvPr/>
        </p:nvSpPr>
        <p:spPr>
          <a:xfrm>
            <a:off x="10106025" y="2753796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Madhu </a:t>
            </a:r>
            <a:r>
              <a:rPr lang="en-IN" dirty="0" err="1"/>
              <a:t>Prakash.T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6F84617-E951-4CAB-9B93-6E943FE29DDC}"/>
              </a:ext>
            </a:extLst>
          </p:cNvPr>
          <p:cNvSpPr txBox="1"/>
          <p:nvPr/>
        </p:nvSpPr>
        <p:spPr>
          <a:xfrm>
            <a:off x="10106025" y="415635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Sai </a:t>
            </a:r>
            <a:r>
              <a:rPr lang="en-IN" dirty="0" err="1"/>
              <a:t>Charan</a:t>
            </a:r>
            <a:r>
              <a:rPr lang="en-IN" dirty="0"/>
              <a:t> M 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84B7658-18A7-4EEF-8807-EBDC1012298F}"/>
              </a:ext>
            </a:extLst>
          </p:cNvPr>
          <p:cNvSpPr txBox="1"/>
          <p:nvPr/>
        </p:nvSpPr>
        <p:spPr>
          <a:xfrm>
            <a:off x="3476625" y="5724525"/>
            <a:ext cx="1609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Surya </a:t>
            </a:r>
            <a:r>
              <a:rPr lang="en-IN" dirty="0" err="1"/>
              <a:t>Teja</a:t>
            </a:r>
            <a:r>
              <a:rPr lang="en-IN" dirty="0"/>
              <a:t> .S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E75C7CE-F72B-460D-A5B2-A53508E4BCFA}"/>
              </a:ext>
            </a:extLst>
          </p:cNvPr>
          <p:cNvSpPr txBox="1"/>
          <p:nvPr/>
        </p:nvSpPr>
        <p:spPr>
          <a:xfrm>
            <a:off x="3400424" y="2938462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Mahesh </a:t>
            </a:r>
            <a:r>
              <a:rPr lang="en-IN" dirty="0" err="1"/>
              <a:t>Babu.T</a:t>
            </a:r>
            <a:r>
              <a:rPr lang="en-IN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EE11F23-7D3F-41DB-9834-40F52F1CFE79}"/>
              </a:ext>
            </a:extLst>
          </p:cNvPr>
          <p:cNvSpPr txBox="1"/>
          <p:nvPr/>
        </p:nvSpPr>
        <p:spPr>
          <a:xfrm>
            <a:off x="5272088" y="3504724"/>
            <a:ext cx="2547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THE CREW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81C0A1B-B9AD-4BD6-B15D-846366DF87F0}"/>
              </a:ext>
            </a:extLst>
          </p:cNvPr>
          <p:cNvSpPr txBox="1"/>
          <p:nvPr/>
        </p:nvSpPr>
        <p:spPr>
          <a:xfrm>
            <a:off x="5767387" y="2901196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Ram </a:t>
            </a:r>
            <a:r>
              <a:rPr lang="en-IN" dirty="0" err="1"/>
              <a:t>Vikas.S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E97406F-3F9D-479A-A1BA-64B51B7D5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D8E3298-A5A9-4C23-B0DD-A2A293068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19757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B3186E-5DED-421B-A170-5CE8046FC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0751" y="93946"/>
            <a:ext cx="6548419" cy="1086237"/>
          </a:xfrm>
        </p:spPr>
        <p:txBody>
          <a:bodyPr/>
          <a:lstStyle/>
          <a:p>
            <a:r>
              <a:rPr lang="en-IN" sz="4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9D6EB05-1202-49B1-A48C-62DBE29A1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4282" y="1326333"/>
            <a:ext cx="9147718" cy="4205334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Kogent Learning Solutions Inc, HTML 5 Black Book: Covers CSS3, JavaScript, XML, XHTML, AJAX, PHP and jQuery, Dreamtech Press, Second Edition, 2016.</a:t>
            </a:r>
          </a:p>
          <a:p>
            <a:pPr marL="457200" indent="-457200" algn="just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W. Jason Gilmore, Beginning PHP and MySQL, </a:t>
            </a:r>
            <a:r>
              <a:rPr lang="en-IN" sz="24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APress</a:t>
            </a:r>
            <a:r>
              <a:rPr lang="en-IN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, Fourth Edition, 2011.</a:t>
            </a:r>
          </a:p>
          <a:p>
            <a:pPr marL="457200" indent="-457200" algn="just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Snig Bahumik, Bootstrap Essentials, PACKT Publishing, 2015. (e-book).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0E9910F-8D6D-4D8E-9692-D3A67A14D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4E1EAB7-795D-4F6D-8847-512B268E8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181868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6ADA8EC3-01C5-453C-91A6-D01B9E15BF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9A1D7546-68ED-4F66-AA8D-D04BEAD393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xmlns="" id="{FCFE8A66-699D-4E05-B8FC-C31AE461D6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xmlns="" id="{A124234B-D5D1-45F9-9B32-264F699BCA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xmlns="" id="{7A0B0249-AEB7-44A1-BEC3-A0C07E9E31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251D4BF9-284D-4B99-922C-BAB91FB2D9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xmlns="" id="{733E9BD1-CC4F-4B4B-A413-92D6B1F0B3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C2EAC6F4-CC14-4018-8EB7-80E98A2072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xmlns="" id="{20B54FFC-1F45-4851-B17E-27AA9F2AA7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xmlns="" id="{41D2D494-2435-4150-B9D3-974CD924E5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xmlns="" id="{1919E1BB-9B82-4C97-919D-92ED3FFE66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xmlns="" id="{6F8ACC16-1243-4719-B21E-C286C1026B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xmlns="" id="{453E1702-AF03-4993-9127-D048E93143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xmlns="" id="{B0A6365B-1292-4142-BA51-04BCB3D4C1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xmlns="" id="{1816324D-A4B4-4079-AB9A-E9A347DFC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770" r="1" b="14768"/>
          <a:stretch/>
        </p:blipFill>
        <p:spPr>
          <a:xfrm>
            <a:off x="796065" y="10"/>
            <a:ext cx="11395934" cy="6857990"/>
          </a:xfrm>
          <a:custGeom>
            <a:avLst/>
            <a:gdLst>
              <a:gd name="connsiteX0" fmla="*/ 867942 w 11395934"/>
              <a:gd name="connsiteY0" fmla="*/ 0 h 6858000"/>
              <a:gd name="connsiteX1" fmla="*/ 1786638 w 11395934"/>
              <a:gd name="connsiteY1" fmla="*/ 0 h 6858000"/>
              <a:gd name="connsiteX2" fmla="*/ 11395934 w 11395934"/>
              <a:gd name="connsiteY2" fmla="*/ 0 h 6858000"/>
              <a:gd name="connsiteX3" fmla="*/ 11395934 w 11395934"/>
              <a:gd name="connsiteY3" fmla="*/ 6858000 h 6858000"/>
              <a:gd name="connsiteX4" fmla="*/ 1925619 w 11395934"/>
              <a:gd name="connsiteY4" fmla="*/ 6858000 h 6858000"/>
              <a:gd name="connsiteX5" fmla="*/ 1924311 w 11395934"/>
              <a:gd name="connsiteY5" fmla="*/ 6820097 h 6858000"/>
              <a:gd name="connsiteX6" fmla="*/ 1925076 w 11395934"/>
              <a:gd name="connsiteY6" fmla="*/ 6858000 h 6858000"/>
              <a:gd name="connsiteX7" fmla="*/ 1892647 w 11395934"/>
              <a:gd name="connsiteY7" fmla="*/ 6858000 h 6858000"/>
              <a:gd name="connsiteX8" fmla="*/ 0 w 11395934"/>
              <a:gd name="connsiteY8" fmla="*/ 5314276 h 6858000"/>
              <a:gd name="connsiteX9" fmla="*/ 867942 w 11395934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95934" h="6858000">
                <a:moveTo>
                  <a:pt x="867942" y="0"/>
                </a:moveTo>
                <a:lnTo>
                  <a:pt x="1786638" y="0"/>
                </a:lnTo>
                <a:lnTo>
                  <a:pt x="11395934" y="0"/>
                </a:lnTo>
                <a:lnTo>
                  <a:pt x="11395934" y="6858000"/>
                </a:lnTo>
                <a:lnTo>
                  <a:pt x="1925619" y="6858000"/>
                </a:lnTo>
                <a:lnTo>
                  <a:pt x="1924311" y="6820097"/>
                </a:lnTo>
                <a:lnTo>
                  <a:pt x="1925076" y="6858000"/>
                </a:lnTo>
                <a:lnTo>
                  <a:pt x="1892647" y="6858000"/>
                </a:lnTo>
                <a:lnTo>
                  <a:pt x="0" y="5314276"/>
                </a:lnTo>
                <a:cubicBezTo>
                  <a:pt x="282142" y="3542851"/>
                  <a:pt x="585800" y="1771425"/>
                  <a:pt x="867942" y="0"/>
                </a:cubicBezTo>
                <a:close/>
              </a:path>
            </a:pathLst>
          </a:cu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9C895C-6C1F-4964-B346-D2C51916E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5C9E1A6-2072-470E-BB1B-34DDF982E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37495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089D35B1-0ED5-4358-8CAE-A9E49412AA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DDEF6545-5A42-469E-8778-86CA01CD46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xmlns="" id="{3B08853F-842C-4D0A-9A89-D05CB39903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xmlns="" id="{A436FB18-2D01-4AAB-AD10-2D1208310F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xmlns="" id="{9EFB8341-7A7B-46E4-AF94-689147AD05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C4D84136-7804-4605-AC9F-238A3665EE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xmlns="" id="{4EC6F81C-51C2-4A6F-8B94-562DA67362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DD65B30C-427F-449E-B039-E288E85D8A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xmlns="" id="{9F47D947-83F7-46E3-872B-0777122A0A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xmlns="" id="{60C7B45B-6634-46FA-862D-B86F1C3C5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xmlns="" id="{C7504CC0-DD94-4ED9-ADC9-6FE7AEA33F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xmlns="" id="{64268326-B6DD-4E00-9788-6C319279AC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xmlns="" id="{92C7B3DE-DB23-4AAC-B142-C803C0C0A1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xmlns="" id="{1EEF04DC-4E0D-4127-A98D-EA81C3B2DE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084966D2-3C9B-4F47-8231-1DEC33D3BD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37BA0458-8C2F-4DA2-BA12-2EEA187DAC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545487600"/>
              </p:ext>
            </p:extLst>
          </p:nvPr>
        </p:nvGraphicFramePr>
        <p:xfrm>
          <a:off x="2279928" y="1013030"/>
          <a:ext cx="8946872" cy="48224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83648">
                  <a:extLst>
                    <a:ext uri="{9D8B030D-6E8A-4147-A177-3AD203B41FA5}">
                      <a16:colId xmlns:a16="http://schemas.microsoft.com/office/drawing/2014/main" xmlns="" val="3174854905"/>
                    </a:ext>
                  </a:extLst>
                </a:gridCol>
                <a:gridCol w="4463224">
                  <a:extLst>
                    <a:ext uri="{9D8B030D-6E8A-4147-A177-3AD203B41FA5}">
                      <a16:colId xmlns:a16="http://schemas.microsoft.com/office/drawing/2014/main" xmlns="" val="374820895"/>
                    </a:ext>
                  </a:extLst>
                </a:gridCol>
              </a:tblGrid>
              <a:tr h="438402"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             STUDENT  NAME</a:t>
                      </a:r>
                    </a:p>
                  </a:txBody>
                  <a:tcPr marL="99637" marR="99637" marT="49818" marB="49818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                DESIGNATION</a:t>
                      </a:r>
                    </a:p>
                  </a:txBody>
                  <a:tcPr marL="99637" marR="99637" marT="49818" marB="49818"/>
                </a:tc>
                <a:extLst>
                  <a:ext uri="{0D108BD9-81ED-4DB2-BD59-A6C34878D82A}">
                    <a16:rowId xmlns:a16="http://schemas.microsoft.com/office/drawing/2014/main" xmlns="" val="3763549026"/>
                  </a:ext>
                </a:extLst>
              </a:tr>
              <a:tr h="43840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Sireesha.P</a:t>
                      </a:r>
                    </a:p>
                  </a:txBody>
                  <a:tcPr marL="99637" marR="99637" marT="49818" marB="49818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Front</a:t>
                      </a:r>
                      <a:r>
                        <a:rPr lang="en-US" sz="2000" baseline="0"/>
                        <a:t> end designer</a:t>
                      </a:r>
                      <a:endParaRPr lang="en-US" sz="2000"/>
                    </a:p>
                  </a:txBody>
                  <a:tcPr marL="99637" marR="99637" marT="49818" marB="49818"/>
                </a:tc>
                <a:extLst>
                  <a:ext uri="{0D108BD9-81ED-4DB2-BD59-A6C34878D82A}">
                    <a16:rowId xmlns:a16="http://schemas.microsoft.com/office/drawing/2014/main" xmlns="" val="1429206780"/>
                  </a:ext>
                </a:extLst>
              </a:tr>
              <a:tr h="43840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Dharnesh.P</a:t>
                      </a:r>
                    </a:p>
                  </a:txBody>
                  <a:tcPr marL="99637" marR="99637" marT="49818" marB="49818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Front</a:t>
                      </a:r>
                      <a:r>
                        <a:rPr lang="en-US" sz="2000" baseline="0"/>
                        <a:t> end developer</a:t>
                      </a:r>
                      <a:endParaRPr lang="en-US" sz="2000"/>
                    </a:p>
                  </a:txBody>
                  <a:tcPr marL="99637" marR="99637" marT="49818" marB="49818"/>
                </a:tc>
                <a:extLst>
                  <a:ext uri="{0D108BD9-81ED-4DB2-BD59-A6C34878D82A}">
                    <a16:rowId xmlns:a16="http://schemas.microsoft.com/office/drawing/2014/main" xmlns="" val="2917021955"/>
                  </a:ext>
                </a:extLst>
              </a:tr>
              <a:tr h="43840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Farhana.S</a:t>
                      </a:r>
                    </a:p>
                  </a:txBody>
                  <a:tcPr marL="99637" marR="99637" marT="49818" marB="49818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Back end developer</a:t>
                      </a:r>
                    </a:p>
                  </a:txBody>
                  <a:tcPr marL="99637" marR="99637" marT="49818" marB="49818"/>
                </a:tc>
                <a:extLst>
                  <a:ext uri="{0D108BD9-81ED-4DB2-BD59-A6C34878D82A}">
                    <a16:rowId xmlns:a16="http://schemas.microsoft.com/office/drawing/2014/main" xmlns="" val="1022235792"/>
                  </a:ext>
                </a:extLst>
              </a:tr>
              <a:tr h="43840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Sai</a:t>
                      </a:r>
                      <a:r>
                        <a:rPr lang="en-US" sz="2000" baseline="0"/>
                        <a:t> Charan.M.H</a:t>
                      </a:r>
                      <a:endParaRPr lang="en-US" sz="2000"/>
                    </a:p>
                  </a:txBody>
                  <a:tcPr marL="99637" marR="99637" marT="49818" marB="49818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Maintains Database</a:t>
                      </a:r>
                    </a:p>
                  </a:txBody>
                  <a:tcPr marL="99637" marR="99637" marT="49818" marB="49818"/>
                </a:tc>
                <a:extLst>
                  <a:ext uri="{0D108BD9-81ED-4DB2-BD59-A6C34878D82A}">
                    <a16:rowId xmlns:a16="http://schemas.microsoft.com/office/drawing/2014/main" xmlns="" val="3639734203"/>
                  </a:ext>
                </a:extLst>
              </a:tr>
              <a:tr h="43840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Ram Vikas.S</a:t>
                      </a:r>
                    </a:p>
                  </a:txBody>
                  <a:tcPr marL="99637" marR="99637" marT="49818" marB="49818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Designer</a:t>
                      </a:r>
                    </a:p>
                  </a:txBody>
                  <a:tcPr marL="99637" marR="99637" marT="49818" marB="49818"/>
                </a:tc>
                <a:extLst>
                  <a:ext uri="{0D108BD9-81ED-4DB2-BD59-A6C34878D82A}">
                    <a16:rowId xmlns:a16="http://schemas.microsoft.com/office/drawing/2014/main" xmlns="" val="2025112297"/>
                  </a:ext>
                </a:extLst>
              </a:tr>
              <a:tr h="43840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Asritha.S</a:t>
                      </a:r>
                    </a:p>
                  </a:txBody>
                  <a:tcPr marL="99637" marR="99637" marT="49818" marB="49818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Developer</a:t>
                      </a:r>
                    </a:p>
                  </a:txBody>
                  <a:tcPr marL="99637" marR="99637" marT="49818" marB="49818"/>
                </a:tc>
                <a:extLst>
                  <a:ext uri="{0D108BD9-81ED-4DB2-BD59-A6C34878D82A}">
                    <a16:rowId xmlns:a16="http://schemas.microsoft.com/office/drawing/2014/main" xmlns="" val="1912718286"/>
                  </a:ext>
                </a:extLst>
              </a:tr>
              <a:tr h="43840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Surya</a:t>
                      </a:r>
                      <a:r>
                        <a:rPr lang="en-US" sz="2000" baseline="0"/>
                        <a:t> Teja.S</a:t>
                      </a:r>
                      <a:endParaRPr lang="en-US" sz="2000"/>
                    </a:p>
                  </a:txBody>
                  <a:tcPr marL="99637" marR="99637" marT="49818" marB="49818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Designer</a:t>
                      </a:r>
                    </a:p>
                  </a:txBody>
                  <a:tcPr marL="99637" marR="99637" marT="49818" marB="49818"/>
                </a:tc>
                <a:extLst>
                  <a:ext uri="{0D108BD9-81ED-4DB2-BD59-A6C34878D82A}">
                    <a16:rowId xmlns:a16="http://schemas.microsoft.com/office/drawing/2014/main" xmlns="" val="780049976"/>
                  </a:ext>
                </a:extLst>
              </a:tr>
              <a:tr h="43840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Madhu Prakash.T</a:t>
                      </a:r>
                    </a:p>
                  </a:txBody>
                  <a:tcPr marL="99637" marR="99637" marT="49818" marB="49818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Backend</a:t>
                      </a:r>
                      <a:r>
                        <a:rPr lang="en-US" sz="2000" baseline="0"/>
                        <a:t> developer</a:t>
                      </a:r>
                      <a:endParaRPr lang="en-US" sz="2000"/>
                    </a:p>
                  </a:txBody>
                  <a:tcPr marL="99637" marR="99637" marT="49818" marB="49818"/>
                </a:tc>
                <a:extLst>
                  <a:ext uri="{0D108BD9-81ED-4DB2-BD59-A6C34878D82A}">
                    <a16:rowId xmlns:a16="http://schemas.microsoft.com/office/drawing/2014/main" xmlns="" val="1272115356"/>
                  </a:ext>
                </a:extLst>
              </a:tr>
              <a:tr h="43840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Mahesh Babu.T</a:t>
                      </a:r>
                    </a:p>
                  </a:txBody>
                  <a:tcPr marL="99637" marR="99637" marT="49818" marB="49818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Developer</a:t>
                      </a:r>
                    </a:p>
                  </a:txBody>
                  <a:tcPr marL="99637" marR="99637" marT="49818" marB="49818"/>
                </a:tc>
                <a:extLst>
                  <a:ext uri="{0D108BD9-81ED-4DB2-BD59-A6C34878D82A}">
                    <a16:rowId xmlns:a16="http://schemas.microsoft.com/office/drawing/2014/main" xmlns="" val="3814948696"/>
                  </a:ext>
                </a:extLst>
              </a:tr>
              <a:tr h="43840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Kavya.T</a:t>
                      </a:r>
                    </a:p>
                  </a:txBody>
                  <a:tcPr marL="99637" marR="99637" marT="49818" marB="4981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Maintains  Database</a:t>
                      </a:r>
                    </a:p>
                  </a:txBody>
                  <a:tcPr marL="99637" marR="99637" marT="49818" marB="49818"/>
                </a:tc>
                <a:extLst>
                  <a:ext uri="{0D108BD9-81ED-4DB2-BD59-A6C34878D82A}">
                    <a16:rowId xmlns:a16="http://schemas.microsoft.com/office/drawing/2014/main" xmlns="" val="2480611663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557EFF-188D-4C95-9DDD-297D0472D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AD9F087-59F7-4F68-8270-541322428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879514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xmlns="" id="{BD42D3F4-8236-484A-9077-1AAFDD90E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572" y="828157"/>
            <a:ext cx="7490211" cy="546801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985EA7A5-8654-4F11-968E-7FEB92B96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203D179-BA7B-48FC-AEC2-49C8E81AF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36228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F09A4C-DEEF-47EE-8AF1-AA246A0B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A7421D-6C46-4467-B2E3-F720D8473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8721" y="3047999"/>
            <a:ext cx="10018713" cy="3124201"/>
          </a:xfrm>
        </p:spPr>
        <p:txBody>
          <a:bodyPr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Abstract</a:t>
            </a:r>
          </a:p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Modules, functions &amp; structures</a:t>
            </a:r>
          </a:p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Screenshots of the modules</a:t>
            </a:r>
          </a:p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Roles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F4E7861-BEC8-4674-AC17-9B3CCE889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F5B97C7-5491-4529-A9EE-086B9027C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904481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6ADA8EC3-01C5-453C-91A6-D01B9E15BF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9A1D7546-68ED-4F66-AA8D-D04BEAD393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xmlns="" id="{FCFE8A66-699D-4E05-B8FC-C31AE461D6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xmlns="" id="{A124234B-D5D1-45F9-9B32-264F699BCA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xmlns="" id="{7A0B0249-AEB7-44A1-BEC3-A0C07E9E31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251D4BF9-284D-4B99-922C-BAB91FB2D9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xmlns="" id="{733E9BD1-CC4F-4B4B-A413-92D6B1F0B3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C2EAC6F4-CC14-4018-8EB7-80E98A2072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xmlns="" id="{20B54FFC-1F45-4851-B17E-27AA9F2AA7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xmlns="" id="{41D2D494-2435-4150-B9D3-974CD924E5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xmlns="" id="{1919E1BB-9B82-4C97-919D-92ED3FFE66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xmlns="" id="{6F8ACC16-1243-4719-B21E-C286C1026B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xmlns="" id="{453E1702-AF03-4993-9127-D048E93143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xmlns="" id="{B0A6365B-1292-4142-BA51-04BCB3D4C1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xmlns="" id="{1370FA22-46DF-429C-B848-A6D3448A9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731" r="1" b="2433"/>
          <a:stretch/>
        </p:blipFill>
        <p:spPr>
          <a:xfrm>
            <a:off x="796065" y="10"/>
            <a:ext cx="11395934" cy="6857990"/>
          </a:xfrm>
          <a:custGeom>
            <a:avLst/>
            <a:gdLst>
              <a:gd name="connsiteX0" fmla="*/ 867942 w 11395934"/>
              <a:gd name="connsiteY0" fmla="*/ 0 h 6858000"/>
              <a:gd name="connsiteX1" fmla="*/ 1786638 w 11395934"/>
              <a:gd name="connsiteY1" fmla="*/ 0 h 6858000"/>
              <a:gd name="connsiteX2" fmla="*/ 11395934 w 11395934"/>
              <a:gd name="connsiteY2" fmla="*/ 0 h 6858000"/>
              <a:gd name="connsiteX3" fmla="*/ 11395934 w 11395934"/>
              <a:gd name="connsiteY3" fmla="*/ 6858000 h 6858000"/>
              <a:gd name="connsiteX4" fmla="*/ 1925619 w 11395934"/>
              <a:gd name="connsiteY4" fmla="*/ 6858000 h 6858000"/>
              <a:gd name="connsiteX5" fmla="*/ 1924311 w 11395934"/>
              <a:gd name="connsiteY5" fmla="*/ 6820097 h 6858000"/>
              <a:gd name="connsiteX6" fmla="*/ 1925076 w 11395934"/>
              <a:gd name="connsiteY6" fmla="*/ 6858000 h 6858000"/>
              <a:gd name="connsiteX7" fmla="*/ 1892647 w 11395934"/>
              <a:gd name="connsiteY7" fmla="*/ 6858000 h 6858000"/>
              <a:gd name="connsiteX8" fmla="*/ 0 w 11395934"/>
              <a:gd name="connsiteY8" fmla="*/ 5314276 h 6858000"/>
              <a:gd name="connsiteX9" fmla="*/ 867942 w 11395934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95934" h="6858000">
                <a:moveTo>
                  <a:pt x="867942" y="0"/>
                </a:moveTo>
                <a:lnTo>
                  <a:pt x="1786638" y="0"/>
                </a:lnTo>
                <a:lnTo>
                  <a:pt x="11395934" y="0"/>
                </a:lnTo>
                <a:lnTo>
                  <a:pt x="11395934" y="6858000"/>
                </a:lnTo>
                <a:lnTo>
                  <a:pt x="1925619" y="6858000"/>
                </a:lnTo>
                <a:lnTo>
                  <a:pt x="1924311" y="6820097"/>
                </a:lnTo>
                <a:lnTo>
                  <a:pt x="1925076" y="6858000"/>
                </a:lnTo>
                <a:lnTo>
                  <a:pt x="1892647" y="6858000"/>
                </a:lnTo>
                <a:lnTo>
                  <a:pt x="0" y="5314276"/>
                </a:lnTo>
                <a:cubicBezTo>
                  <a:pt x="282142" y="3542851"/>
                  <a:pt x="585800" y="1771425"/>
                  <a:pt x="867942" y="0"/>
                </a:cubicBezTo>
                <a:close/>
              </a:path>
            </a:pathLst>
          </a:cu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E65E50E-7733-4688-B049-0C0B35E9E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F519AA6-6E1C-441C-BD70-8B4E41A37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110618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645059-8709-4C10-9B31-9E3B66AB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DA946C-F6C7-413F-886E-1A1B079FD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85" y="2729143"/>
            <a:ext cx="10018713" cy="3124201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The job search process is considered a complex and intensive procedure requiring investment in time and effort on behalf of job seekers.</a:t>
            </a:r>
          </a:p>
          <a:p>
            <a:pPr marL="0" indent="0" algn="just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This project is about the recruitment process which is done online. The recruitment process here is handled by the system. This project will allow the person to apply for a job in the company for the interested vacancy which would be available at the company.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297A290-5079-4805-9B5C-D548E0732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85C025F-F645-41C0-9D07-86D42420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48828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626D9E-F76D-42EF-AC82-9952D285A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443B792-6809-499F-A8E9-36E7868CD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941" y="2857501"/>
            <a:ext cx="10018713" cy="3124201"/>
          </a:xfrm>
        </p:spPr>
        <p:txBody>
          <a:bodyPr/>
          <a:lstStyle/>
          <a:p>
            <a:pPr marL="365760" lvl="0" indent="-256032" defTabSz="914400"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n-US" sz="27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Homepage</a:t>
            </a:r>
          </a:p>
          <a:p>
            <a:pPr marL="365760" lvl="0" indent="-256032" defTabSz="914400"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n-US" sz="27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Private jobs</a:t>
            </a:r>
          </a:p>
          <a:p>
            <a:pPr marL="365760" lvl="0" indent="-256032" defTabSz="914400"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n-US" sz="27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Government jobs</a:t>
            </a:r>
          </a:p>
          <a:p>
            <a:pPr marL="365760" lvl="0" indent="-256032" defTabSz="914400"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n-US" sz="27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Database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8E3BF52-9BE9-4BC3-A34E-718C7653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978ED3F-B228-43F5-A378-BDB37C5C2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89506653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219342-C3E8-432E-AECC-4B9E8292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08A414-9BA9-45F3-8273-E337F8D75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942207"/>
            <a:ext cx="10018713" cy="3124201"/>
          </a:xfrm>
        </p:spPr>
        <p:txBody>
          <a:bodyPr>
            <a:normAutofit fontScale="77500" lnSpcReduction="20000"/>
          </a:bodyPr>
          <a:lstStyle/>
          <a:p>
            <a:pPr marL="365760" lvl="0" indent="-256032" defTabSz="914400"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n-US" sz="2700" dirty="0">
                <a:solidFill>
                  <a:prstClr val="black"/>
                </a:solidFill>
                <a:latin typeface="Lucida Sans Unicode"/>
              </a:rPr>
              <a:t>It provides the latest job offers in both private and government sectors.</a:t>
            </a:r>
          </a:p>
          <a:p>
            <a:pPr marL="365760" lvl="0" indent="-256032" defTabSz="914400"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</a:pPr>
            <a:endParaRPr lang="en-US" sz="2700" dirty="0">
              <a:solidFill>
                <a:prstClr val="black"/>
              </a:solidFill>
              <a:latin typeface="Lucida Sans Unicode"/>
            </a:endParaRPr>
          </a:p>
          <a:p>
            <a:pPr marL="109728" lvl="0" indent="0" defTabSz="914400"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None/>
            </a:pPr>
            <a:endParaRPr lang="en-US" sz="2700" dirty="0">
              <a:solidFill>
                <a:prstClr val="black"/>
              </a:solidFill>
              <a:latin typeface="Lucida Sans Unicode"/>
            </a:endParaRPr>
          </a:p>
          <a:p>
            <a:pPr marL="365760" lvl="0" indent="-256032" defTabSz="914400"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n-US" sz="2700" dirty="0">
                <a:solidFill>
                  <a:prstClr val="black"/>
                </a:solidFill>
                <a:latin typeface="Lucida Sans Unicode"/>
              </a:rPr>
              <a:t>If you want to change the company or work for a highly reputed company you can able to fill your credentials like your designation work experience in specific field and also location you are interested to work.</a:t>
            </a:r>
          </a:p>
          <a:p>
            <a:pPr marL="109728" lvl="0" indent="0" defTabSz="914400"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None/>
            </a:pPr>
            <a:endParaRPr lang="en-US" sz="2700" dirty="0">
              <a:solidFill>
                <a:prstClr val="black"/>
              </a:solidFill>
              <a:latin typeface="Lucida Sans Unicode"/>
            </a:endParaRPr>
          </a:p>
          <a:p>
            <a:pPr marL="365760" lvl="0" indent="-256032" defTabSz="914400"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n-US" sz="2700" dirty="0">
                <a:solidFill>
                  <a:prstClr val="black"/>
                </a:solidFill>
                <a:latin typeface="Lucida Sans Unicode"/>
              </a:rPr>
              <a:t>Homepage is developed  using php, </a:t>
            </a:r>
            <a:r>
              <a:rPr lang="en-US" sz="2700" dirty="0" err="1">
                <a:solidFill>
                  <a:prstClr val="black"/>
                </a:solidFill>
                <a:latin typeface="Lucida Sans Unicode"/>
              </a:rPr>
              <a:t>jquery</a:t>
            </a:r>
            <a:r>
              <a:rPr lang="en-US" sz="2700" dirty="0">
                <a:solidFill>
                  <a:prstClr val="black"/>
                </a:solidFill>
                <a:latin typeface="Lucida Sans Unicode"/>
              </a:rPr>
              <a:t>, </a:t>
            </a:r>
            <a:r>
              <a:rPr lang="en-US" sz="2700" dirty="0" err="1">
                <a:solidFill>
                  <a:prstClr val="black"/>
                </a:solidFill>
                <a:latin typeface="Lucida Sans Unicode"/>
              </a:rPr>
              <a:t>javascript</a:t>
            </a:r>
            <a:r>
              <a:rPr lang="en-US" sz="2700" dirty="0">
                <a:solidFill>
                  <a:prstClr val="black"/>
                </a:solidFill>
                <a:latin typeface="Lucida Sans Unicode"/>
              </a:rPr>
              <a:t> and html.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17D9E6C-41AD-4A83-8D4B-8FC86CE1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300AC9B-960C-4410-BC8F-0C40CCC5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4393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089D35B1-0ED5-4358-8CAE-A9E49412AA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DDEF6545-5A42-469E-8778-86CA01CD46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xmlns="" id="{3B08853F-842C-4D0A-9A89-D05CB39903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xmlns="" id="{A436FB18-2D01-4AAB-AD10-2D1208310F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xmlns="" id="{9EFB8341-7A7B-46E4-AF94-689147AD05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C4D84136-7804-4605-AC9F-238A3665EE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xmlns="" id="{4EC6F81C-51C2-4A6F-8B94-562DA67362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DD65B30C-427F-449E-B039-E288E85D8A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xmlns="" id="{9F47D947-83F7-46E3-872B-0777122A0A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xmlns="" id="{60C7B45B-6634-46FA-862D-B86F1C3C5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xmlns="" id="{C7504CC0-DD94-4ED9-ADC9-6FE7AEA33F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xmlns="" id="{64268326-B6DD-4E00-9788-6C319279AC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xmlns="" id="{92C7B3DE-DB23-4AAC-B142-C803C0C0A1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xmlns="" id="{1EEF04DC-4E0D-4127-A98D-EA81C3B2DE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084966D2-3C9B-4F47-8231-1DEC33D3BD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home.png">
            <a:extLst>
              <a:ext uri="{FF2B5EF4-FFF2-40B4-BE49-F238E27FC236}">
                <a16:creationId xmlns:a16="http://schemas.microsoft.com/office/drawing/2014/main" xmlns="" id="{442075E8-E0D8-4E60-86B3-9229844FC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279928" y="1366456"/>
            <a:ext cx="8946872" cy="411556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40A2072-A15E-4C28-9F0C-A89F8EC1B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JOB Seekers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5E0FA5E-714B-4CCD-9F96-FB7CBEAB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33652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adge" id="{71A07785-5930-41D4-9A83-E23602B48E98}" vid="{771EA782-DFA6-45B1-AEA3-661F1715B31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431</Words>
  <Application>Microsoft Office PowerPoint</Application>
  <PresentationFormat>Custom</PresentationFormat>
  <Paragraphs>112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Parallax</vt:lpstr>
      <vt:lpstr>Badge</vt:lpstr>
      <vt:lpstr>Slide 1</vt:lpstr>
      <vt:lpstr>Slide 2</vt:lpstr>
      <vt:lpstr>Slide 3</vt:lpstr>
      <vt:lpstr>INDEX</vt:lpstr>
      <vt:lpstr>Slide 5</vt:lpstr>
      <vt:lpstr>ABSTRACT</vt:lpstr>
      <vt:lpstr>MODULES</vt:lpstr>
      <vt:lpstr>HOMEPAGE</vt:lpstr>
      <vt:lpstr>Slide 9</vt:lpstr>
      <vt:lpstr>PRIVATE JOBS</vt:lpstr>
      <vt:lpstr>Slide 11</vt:lpstr>
      <vt:lpstr>GOVERNMENT JOBS</vt:lpstr>
      <vt:lpstr>Slide 13</vt:lpstr>
      <vt:lpstr>DATABASE</vt:lpstr>
      <vt:lpstr>Slide 15</vt:lpstr>
      <vt:lpstr>REFERENCES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Ykuntam Vamsi Krishna</dc:creator>
  <cp:lastModifiedBy>venu</cp:lastModifiedBy>
  <cp:revision>9</cp:revision>
  <dcterms:created xsi:type="dcterms:W3CDTF">2018-10-07T14:13:41Z</dcterms:created>
  <dcterms:modified xsi:type="dcterms:W3CDTF">2018-10-24T16:17:37Z</dcterms:modified>
</cp:coreProperties>
</file>